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7000200" cy="39600188"/>
  <p:notesSz cx="6888163" cy="10020300"/>
  <p:defaultTextStyle>
    <a:defPPr>
      <a:defRPr lang="pt-BR"/>
    </a:defPPr>
    <a:lvl1pPr algn="l" defTabSz="3442541" rtl="0" fontAlgn="base">
      <a:spcBef>
        <a:spcPct val="0"/>
      </a:spcBef>
      <a:spcAft>
        <a:spcPct val="0"/>
      </a:spcAft>
      <a:defRPr sz="6782" kern="1200">
        <a:solidFill>
          <a:schemeClr val="tx1"/>
        </a:solidFill>
        <a:latin typeface="Arial" charset="0"/>
        <a:ea typeface="+mn-ea"/>
        <a:cs typeface="Arial" charset="0"/>
      </a:defRPr>
    </a:lvl1pPr>
    <a:lvl2pPr marL="1721271" indent="-1318569" algn="l" defTabSz="3442541" rtl="0" fontAlgn="base">
      <a:spcBef>
        <a:spcPct val="0"/>
      </a:spcBef>
      <a:spcAft>
        <a:spcPct val="0"/>
      </a:spcAft>
      <a:defRPr sz="6782" kern="1200">
        <a:solidFill>
          <a:schemeClr val="tx1"/>
        </a:solidFill>
        <a:latin typeface="Arial" charset="0"/>
        <a:ea typeface="+mn-ea"/>
        <a:cs typeface="Arial" charset="0"/>
      </a:defRPr>
    </a:lvl2pPr>
    <a:lvl3pPr marL="3442541" indent="-2637137" algn="l" defTabSz="3442541" rtl="0" fontAlgn="base">
      <a:spcBef>
        <a:spcPct val="0"/>
      </a:spcBef>
      <a:spcAft>
        <a:spcPct val="0"/>
      </a:spcAft>
      <a:defRPr sz="6782" kern="1200">
        <a:solidFill>
          <a:schemeClr val="tx1"/>
        </a:solidFill>
        <a:latin typeface="Arial" charset="0"/>
        <a:ea typeface="+mn-ea"/>
        <a:cs typeface="Arial" charset="0"/>
      </a:defRPr>
    </a:lvl3pPr>
    <a:lvl4pPr marL="5163812" indent="-3955706" algn="l" defTabSz="3442541" rtl="0" fontAlgn="base">
      <a:spcBef>
        <a:spcPct val="0"/>
      </a:spcBef>
      <a:spcAft>
        <a:spcPct val="0"/>
      </a:spcAft>
      <a:defRPr sz="6782" kern="1200">
        <a:solidFill>
          <a:schemeClr val="tx1"/>
        </a:solidFill>
        <a:latin typeface="Arial" charset="0"/>
        <a:ea typeface="+mn-ea"/>
        <a:cs typeface="Arial" charset="0"/>
      </a:defRPr>
    </a:lvl4pPr>
    <a:lvl5pPr marL="6885081" indent="-5274274" algn="l" defTabSz="3442541" rtl="0" fontAlgn="base">
      <a:spcBef>
        <a:spcPct val="0"/>
      </a:spcBef>
      <a:spcAft>
        <a:spcPct val="0"/>
      </a:spcAft>
      <a:defRPr sz="6782" kern="1200">
        <a:solidFill>
          <a:schemeClr val="tx1"/>
        </a:solidFill>
        <a:latin typeface="Arial" charset="0"/>
        <a:ea typeface="+mn-ea"/>
        <a:cs typeface="Arial" charset="0"/>
      </a:defRPr>
    </a:lvl5pPr>
    <a:lvl6pPr marL="2013509" algn="l" defTabSz="805404" rtl="0" eaLnBrk="1" latinLnBrk="0" hangingPunct="1">
      <a:defRPr sz="6782" kern="1200">
        <a:solidFill>
          <a:schemeClr val="tx1"/>
        </a:solidFill>
        <a:latin typeface="Arial" charset="0"/>
        <a:ea typeface="+mn-ea"/>
        <a:cs typeface="Arial" charset="0"/>
      </a:defRPr>
    </a:lvl6pPr>
    <a:lvl7pPr marL="2416211" algn="l" defTabSz="805404" rtl="0" eaLnBrk="1" latinLnBrk="0" hangingPunct="1">
      <a:defRPr sz="6782" kern="1200">
        <a:solidFill>
          <a:schemeClr val="tx1"/>
        </a:solidFill>
        <a:latin typeface="Arial" charset="0"/>
        <a:ea typeface="+mn-ea"/>
        <a:cs typeface="Arial" charset="0"/>
      </a:defRPr>
    </a:lvl7pPr>
    <a:lvl8pPr marL="2818912" algn="l" defTabSz="805404" rtl="0" eaLnBrk="1" latinLnBrk="0" hangingPunct="1">
      <a:defRPr sz="6782" kern="1200">
        <a:solidFill>
          <a:schemeClr val="tx1"/>
        </a:solidFill>
        <a:latin typeface="Arial" charset="0"/>
        <a:ea typeface="+mn-ea"/>
        <a:cs typeface="Arial" charset="0"/>
      </a:defRPr>
    </a:lvl8pPr>
    <a:lvl9pPr marL="3221614" algn="l" defTabSz="805404" rtl="0" eaLnBrk="1" latinLnBrk="0" hangingPunct="1">
      <a:defRPr sz="6782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473" userDrawn="1">
          <p15:clr>
            <a:srgbClr val="A4A3A4"/>
          </p15:clr>
        </p15:guide>
        <p15:guide id="2" pos="85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5" autoAdjust="0"/>
    <p:restoredTop sz="94280" autoAdjust="0"/>
  </p:normalViewPr>
  <p:slideViewPr>
    <p:cSldViewPr>
      <p:cViewPr>
        <p:scale>
          <a:sx n="33" d="100"/>
          <a:sy n="33" d="100"/>
        </p:scale>
        <p:origin x="930" y="24"/>
      </p:cViewPr>
      <p:guideLst>
        <p:guide orient="horz" pos="12473"/>
        <p:guide pos="8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25016" y="12301730"/>
            <a:ext cx="22950170" cy="848837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0031" y="22440107"/>
            <a:ext cx="18900140" cy="101200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28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5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85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14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142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7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99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028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7617D-BD1A-42B7-B9DD-C3F5556CACC2}" type="datetimeFigureOut">
              <a:rPr lang="pt-BR"/>
              <a:pPr>
                <a:defRPr/>
              </a:pPr>
              <a:t>28/01/2024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8934D-BFF7-4A4C-A91C-A9CCB37959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3815-97FE-4F4D-9830-0528948C26A4}" type="datetimeFigureOut">
              <a:rPr lang="pt-BR"/>
              <a:pPr>
                <a:defRPr/>
              </a:pPr>
              <a:t>28/01/2024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4CDB0-4517-4639-82D0-2977210517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370829" y="8323374"/>
            <a:ext cx="21525160" cy="177394176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785976" y="8323374"/>
            <a:ext cx="64134850" cy="17739417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9B7A0-B5C1-4891-AF18-A312DE38D208}" type="datetimeFigureOut">
              <a:rPr lang="pt-BR"/>
              <a:pPr>
                <a:defRPr/>
              </a:pPr>
              <a:t>28/01/2024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105FA-5099-4E3C-9B6F-F5C057F66F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A99C5-B945-4960-B1C7-E70DC29B6358}" type="datetimeFigureOut">
              <a:rPr lang="pt-BR"/>
              <a:pPr>
                <a:defRPr/>
              </a:pPr>
              <a:t>28/01/2024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CE80D-4D52-4A1B-9FF5-246D39E848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2831" y="25446791"/>
            <a:ext cx="22950170" cy="7865038"/>
          </a:xfrm>
        </p:spPr>
        <p:txBody>
          <a:bodyPr anchor="t"/>
          <a:lstStyle>
            <a:lvl1pPr algn="l">
              <a:defRPr sz="14248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132831" y="16784252"/>
            <a:ext cx="22950170" cy="8662538"/>
          </a:xfrm>
        </p:spPr>
        <p:txBody>
          <a:bodyPr anchor="b"/>
          <a:lstStyle>
            <a:lvl1pPr marL="0" indent="0">
              <a:buNone/>
              <a:defRPr sz="7166">
                <a:solidFill>
                  <a:schemeClr val="tx1">
                    <a:tint val="75000"/>
                  </a:schemeClr>
                </a:solidFill>
              </a:defRPr>
            </a:lvl1pPr>
            <a:lvl2pPr marL="1628514" indent="0">
              <a:buNone/>
              <a:defRPr sz="6416">
                <a:solidFill>
                  <a:schemeClr val="tx1">
                    <a:tint val="75000"/>
                  </a:schemeClr>
                </a:solidFill>
              </a:defRPr>
            </a:lvl2pPr>
            <a:lvl3pPr marL="3257029" indent="0">
              <a:buNone/>
              <a:defRPr sz="5666">
                <a:solidFill>
                  <a:schemeClr val="tx1">
                    <a:tint val="75000"/>
                  </a:schemeClr>
                </a:solidFill>
              </a:defRPr>
            </a:lvl3pPr>
            <a:lvl4pPr marL="4885543" indent="0">
              <a:buNone/>
              <a:defRPr sz="4999">
                <a:solidFill>
                  <a:schemeClr val="tx1">
                    <a:tint val="75000"/>
                  </a:schemeClr>
                </a:solidFill>
              </a:defRPr>
            </a:lvl4pPr>
            <a:lvl5pPr marL="6514058" indent="0">
              <a:buNone/>
              <a:defRPr sz="4999">
                <a:solidFill>
                  <a:schemeClr val="tx1">
                    <a:tint val="75000"/>
                  </a:schemeClr>
                </a:solidFill>
              </a:defRPr>
            </a:lvl5pPr>
            <a:lvl6pPr marL="8142572" indent="0">
              <a:buNone/>
              <a:defRPr sz="4999">
                <a:solidFill>
                  <a:schemeClr val="tx1">
                    <a:tint val="75000"/>
                  </a:schemeClr>
                </a:solidFill>
              </a:defRPr>
            </a:lvl6pPr>
            <a:lvl7pPr marL="9771086" indent="0">
              <a:buNone/>
              <a:defRPr sz="4999">
                <a:solidFill>
                  <a:schemeClr val="tx1">
                    <a:tint val="75000"/>
                  </a:schemeClr>
                </a:solidFill>
              </a:defRPr>
            </a:lvl7pPr>
            <a:lvl8pPr marL="11399601" indent="0">
              <a:buNone/>
              <a:defRPr sz="4999">
                <a:solidFill>
                  <a:schemeClr val="tx1">
                    <a:tint val="75000"/>
                  </a:schemeClr>
                </a:solidFill>
              </a:defRPr>
            </a:lvl8pPr>
            <a:lvl9pPr marL="13028115" indent="0">
              <a:buNone/>
              <a:defRPr sz="49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1A60B-C8D4-496C-A1C4-35C9604FFD65}" type="datetimeFigureOut">
              <a:rPr lang="pt-BR"/>
              <a:pPr>
                <a:defRPr/>
              </a:pPr>
              <a:t>28/01/2024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F0F1E-C4DA-44CD-9753-24E9F04801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785975" y="48510231"/>
            <a:ext cx="42830004" cy="137207318"/>
          </a:xfrm>
        </p:spPr>
        <p:txBody>
          <a:bodyPr/>
          <a:lstStyle>
            <a:lvl1pPr>
              <a:defRPr sz="9998"/>
            </a:lvl1pPr>
            <a:lvl2pPr>
              <a:defRPr sz="8582"/>
            </a:lvl2pPr>
            <a:lvl3pPr>
              <a:defRPr sz="7166"/>
            </a:lvl3pPr>
            <a:lvl4pPr>
              <a:defRPr sz="6416"/>
            </a:lvl4pPr>
            <a:lvl5pPr>
              <a:defRPr sz="6416"/>
            </a:lvl5pPr>
            <a:lvl6pPr>
              <a:defRPr sz="6416"/>
            </a:lvl6pPr>
            <a:lvl7pPr>
              <a:defRPr sz="6416"/>
            </a:lvl7pPr>
            <a:lvl8pPr>
              <a:defRPr sz="6416"/>
            </a:lvl8pPr>
            <a:lvl9pPr>
              <a:defRPr sz="6416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65982" y="48510231"/>
            <a:ext cx="42830006" cy="137207318"/>
          </a:xfrm>
        </p:spPr>
        <p:txBody>
          <a:bodyPr/>
          <a:lstStyle>
            <a:lvl1pPr>
              <a:defRPr sz="9998"/>
            </a:lvl1pPr>
            <a:lvl2pPr>
              <a:defRPr sz="8582"/>
            </a:lvl2pPr>
            <a:lvl3pPr>
              <a:defRPr sz="7166"/>
            </a:lvl3pPr>
            <a:lvl4pPr>
              <a:defRPr sz="6416"/>
            </a:lvl4pPr>
            <a:lvl5pPr>
              <a:defRPr sz="6416"/>
            </a:lvl5pPr>
            <a:lvl6pPr>
              <a:defRPr sz="6416"/>
            </a:lvl6pPr>
            <a:lvl7pPr>
              <a:defRPr sz="6416"/>
            </a:lvl7pPr>
            <a:lvl8pPr>
              <a:defRPr sz="6416"/>
            </a:lvl8pPr>
            <a:lvl9pPr>
              <a:defRPr sz="6416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B3E50-4067-4992-AD68-34DAE784AA25}" type="datetimeFigureOut">
              <a:rPr lang="pt-BR"/>
              <a:pPr>
                <a:defRPr/>
              </a:pPr>
              <a:t>28/01/2024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311E4-97C9-4270-B98F-75A85996DF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0011" y="1585844"/>
            <a:ext cx="24300180" cy="6600031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50010" y="8864212"/>
            <a:ext cx="11929777" cy="3694182"/>
          </a:xfrm>
        </p:spPr>
        <p:txBody>
          <a:bodyPr anchor="b"/>
          <a:lstStyle>
            <a:lvl1pPr marL="0" indent="0">
              <a:buNone/>
              <a:defRPr sz="8582" b="1"/>
            </a:lvl1pPr>
            <a:lvl2pPr marL="1628514" indent="0">
              <a:buNone/>
              <a:defRPr sz="7166" b="1"/>
            </a:lvl2pPr>
            <a:lvl3pPr marL="3257029" indent="0">
              <a:buNone/>
              <a:defRPr sz="6416" b="1"/>
            </a:lvl3pPr>
            <a:lvl4pPr marL="4885543" indent="0">
              <a:buNone/>
              <a:defRPr sz="5666" b="1"/>
            </a:lvl4pPr>
            <a:lvl5pPr marL="6514058" indent="0">
              <a:buNone/>
              <a:defRPr sz="5666" b="1"/>
            </a:lvl5pPr>
            <a:lvl6pPr marL="8142572" indent="0">
              <a:buNone/>
              <a:defRPr sz="5666" b="1"/>
            </a:lvl6pPr>
            <a:lvl7pPr marL="9771086" indent="0">
              <a:buNone/>
              <a:defRPr sz="5666" b="1"/>
            </a:lvl7pPr>
            <a:lvl8pPr marL="11399601" indent="0">
              <a:buNone/>
              <a:defRPr sz="5666" b="1"/>
            </a:lvl8pPr>
            <a:lvl9pPr marL="13028115" indent="0">
              <a:buNone/>
              <a:defRPr sz="5666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350010" y="12558393"/>
            <a:ext cx="11929777" cy="22815944"/>
          </a:xfrm>
        </p:spPr>
        <p:txBody>
          <a:bodyPr/>
          <a:lstStyle>
            <a:lvl1pPr>
              <a:defRPr sz="8582"/>
            </a:lvl1pPr>
            <a:lvl2pPr>
              <a:defRPr sz="7166"/>
            </a:lvl2pPr>
            <a:lvl3pPr>
              <a:defRPr sz="6416"/>
            </a:lvl3pPr>
            <a:lvl4pPr>
              <a:defRPr sz="5666"/>
            </a:lvl4pPr>
            <a:lvl5pPr>
              <a:defRPr sz="5666"/>
            </a:lvl5pPr>
            <a:lvl6pPr>
              <a:defRPr sz="5666"/>
            </a:lvl6pPr>
            <a:lvl7pPr>
              <a:defRPr sz="5666"/>
            </a:lvl7pPr>
            <a:lvl8pPr>
              <a:defRPr sz="5666"/>
            </a:lvl8pPr>
            <a:lvl9pPr>
              <a:defRPr sz="5666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3715728" y="8864212"/>
            <a:ext cx="11934463" cy="3694182"/>
          </a:xfrm>
        </p:spPr>
        <p:txBody>
          <a:bodyPr anchor="b"/>
          <a:lstStyle>
            <a:lvl1pPr marL="0" indent="0">
              <a:buNone/>
              <a:defRPr sz="8582" b="1"/>
            </a:lvl1pPr>
            <a:lvl2pPr marL="1628514" indent="0">
              <a:buNone/>
              <a:defRPr sz="7166" b="1"/>
            </a:lvl2pPr>
            <a:lvl3pPr marL="3257029" indent="0">
              <a:buNone/>
              <a:defRPr sz="6416" b="1"/>
            </a:lvl3pPr>
            <a:lvl4pPr marL="4885543" indent="0">
              <a:buNone/>
              <a:defRPr sz="5666" b="1"/>
            </a:lvl4pPr>
            <a:lvl5pPr marL="6514058" indent="0">
              <a:buNone/>
              <a:defRPr sz="5666" b="1"/>
            </a:lvl5pPr>
            <a:lvl6pPr marL="8142572" indent="0">
              <a:buNone/>
              <a:defRPr sz="5666" b="1"/>
            </a:lvl6pPr>
            <a:lvl7pPr marL="9771086" indent="0">
              <a:buNone/>
              <a:defRPr sz="5666" b="1"/>
            </a:lvl7pPr>
            <a:lvl8pPr marL="11399601" indent="0">
              <a:buNone/>
              <a:defRPr sz="5666" b="1"/>
            </a:lvl8pPr>
            <a:lvl9pPr marL="13028115" indent="0">
              <a:buNone/>
              <a:defRPr sz="5666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3715728" y="12558393"/>
            <a:ext cx="11934463" cy="22815944"/>
          </a:xfrm>
        </p:spPr>
        <p:txBody>
          <a:bodyPr/>
          <a:lstStyle>
            <a:lvl1pPr>
              <a:defRPr sz="8582"/>
            </a:lvl1pPr>
            <a:lvl2pPr>
              <a:defRPr sz="7166"/>
            </a:lvl2pPr>
            <a:lvl3pPr>
              <a:defRPr sz="6416"/>
            </a:lvl3pPr>
            <a:lvl4pPr>
              <a:defRPr sz="5666"/>
            </a:lvl4pPr>
            <a:lvl5pPr>
              <a:defRPr sz="5666"/>
            </a:lvl5pPr>
            <a:lvl6pPr>
              <a:defRPr sz="5666"/>
            </a:lvl6pPr>
            <a:lvl7pPr>
              <a:defRPr sz="5666"/>
            </a:lvl7pPr>
            <a:lvl8pPr>
              <a:defRPr sz="5666"/>
            </a:lvl8pPr>
            <a:lvl9pPr>
              <a:defRPr sz="5666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8A709-6839-4777-B8AB-76C7FE24B7E4}" type="datetimeFigureOut">
              <a:rPr lang="pt-BR"/>
              <a:pPr>
                <a:defRPr/>
              </a:pPr>
              <a:t>28/01/2024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C9922-5389-4F8F-A5E8-3DACFC6199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02E45-C2B2-4D9F-AA61-8743373A18EB}" type="datetimeFigureOut">
              <a:rPr lang="pt-BR"/>
              <a:pPr>
                <a:defRPr/>
              </a:pPr>
              <a:t>28/01/2024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40B44-D316-4CC4-A586-1E505851E6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4041E-67DD-4FBB-B0AF-C98840C81D80}" type="datetimeFigureOut">
              <a:rPr lang="pt-BR"/>
              <a:pPr>
                <a:defRPr/>
              </a:pPr>
              <a:t>28/01/2024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569FB-6CEB-4D92-82F4-34D9F6719C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0012" y="1576674"/>
            <a:ext cx="8882880" cy="6710033"/>
          </a:xfrm>
        </p:spPr>
        <p:txBody>
          <a:bodyPr anchor="b"/>
          <a:lstStyle>
            <a:lvl1pPr algn="l">
              <a:defRPr sz="7166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56328" y="1576677"/>
            <a:ext cx="15093862" cy="33797663"/>
          </a:xfrm>
        </p:spPr>
        <p:txBody>
          <a:bodyPr/>
          <a:lstStyle>
            <a:lvl1pPr>
              <a:defRPr sz="11415"/>
            </a:lvl1pPr>
            <a:lvl2pPr>
              <a:defRPr sz="9998"/>
            </a:lvl2pPr>
            <a:lvl3pPr>
              <a:defRPr sz="8582"/>
            </a:lvl3pPr>
            <a:lvl4pPr>
              <a:defRPr sz="7166"/>
            </a:lvl4pPr>
            <a:lvl5pPr>
              <a:defRPr sz="7166"/>
            </a:lvl5pPr>
            <a:lvl6pPr>
              <a:defRPr sz="7166"/>
            </a:lvl6pPr>
            <a:lvl7pPr>
              <a:defRPr sz="7166"/>
            </a:lvl7pPr>
            <a:lvl8pPr>
              <a:defRPr sz="7166"/>
            </a:lvl8pPr>
            <a:lvl9pPr>
              <a:defRPr sz="7166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50012" y="8286710"/>
            <a:ext cx="8882880" cy="27087632"/>
          </a:xfrm>
        </p:spPr>
        <p:txBody>
          <a:bodyPr/>
          <a:lstStyle>
            <a:lvl1pPr marL="0" indent="0">
              <a:buNone/>
              <a:defRPr sz="4999"/>
            </a:lvl1pPr>
            <a:lvl2pPr marL="1628514" indent="0">
              <a:buNone/>
              <a:defRPr sz="4249"/>
            </a:lvl2pPr>
            <a:lvl3pPr marL="3257029" indent="0">
              <a:buNone/>
              <a:defRPr sz="3583"/>
            </a:lvl3pPr>
            <a:lvl4pPr marL="4885543" indent="0">
              <a:buNone/>
              <a:defRPr sz="3166"/>
            </a:lvl4pPr>
            <a:lvl5pPr marL="6514058" indent="0">
              <a:buNone/>
              <a:defRPr sz="3166"/>
            </a:lvl5pPr>
            <a:lvl6pPr marL="8142572" indent="0">
              <a:buNone/>
              <a:defRPr sz="3166"/>
            </a:lvl6pPr>
            <a:lvl7pPr marL="9771086" indent="0">
              <a:buNone/>
              <a:defRPr sz="3166"/>
            </a:lvl7pPr>
            <a:lvl8pPr marL="11399601" indent="0">
              <a:buNone/>
              <a:defRPr sz="3166"/>
            </a:lvl8pPr>
            <a:lvl9pPr marL="13028115" indent="0">
              <a:buNone/>
              <a:defRPr sz="3166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F047-8886-447D-9624-88FE6D91A475}" type="datetimeFigureOut">
              <a:rPr lang="pt-BR"/>
              <a:pPr>
                <a:defRPr/>
              </a:pPr>
              <a:t>28/01/2024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1C3AE-1831-462E-8777-FA9A4D3B24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92229" y="27720133"/>
            <a:ext cx="16200120" cy="3272519"/>
          </a:xfrm>
        </p:spPr>
        <p:txBody>
          <a:bodyPr anchor="b"/>
          <a:lstStyle>
            <a:lvl1pPr algn="l">
              <a:defRPr sz="7166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292229" y="3538350"/>
            <a:ext cx="16200120" cy="23760113"/>
          </a:xfrm>
        </p:spPr>
        <p:txBody>
          <a:bodyPr rtlCol="0">
            <a:normAutofit/>
          </a:bodyPr>
          <a:lstStyle>
            <a:lvl1pPr marL="0" indent="0">
              <a:buNone/>
              <a:defRPr sz="11415"/>
            </a:lvl1pPr>
            <a:lvl2pPr marL="1628514" indent="0">
              <a:buNone/>
              <a:defRPr sz="9998"/>
            </a:lvl2pPr>
            <a:lvl3pPr marL="3257029" indent="0">
              <a:buNone/>
              <a:defRPr sz="8582"/>
            </a:lvl3pPr>
            <a:lvl4pPr marL="4885543" indent="0">
              <a:buNone/>
              <a:defRPr sz="7166"/>
            </a:lvl4pPr>
            <a:lvl5pPr marL="6514058" indent="0">
              <a:buNone/>
              <a:defRPr sz="7166"/>
            </a:lvl5pPr>
            <a:lvl6pPr marL="8142572" indent="0">
              <a:buNone/>
              <a:defRPr sz="7166"/>
            </a:lvl6pPr>
            <a:lvl7pPr marL="9771086" indent="0">
              <a:buNone/>
              <a:defRPr sz="7166"/>
            </a:lvl7pPr>
            <a:lvl8pPr marL="11399601" indent="0">
              <a:buNone/>
              <a:defRPr sz="7166"/>
            </a:lvl8pPr>
            <a:lvl9pPr marL="13028115" indent="0">
              <a:buNone/>
              <a:defRPr sz="7166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292229" y="30992650"/>
            <a:ext cx="16200120" cy="4647520"/>
          </a:xfrm>
        </p:spPr>
        <p:txBody>
          <a:bodyPr/>
          <a:lstStyle>
            <a:lvl1pPr marL="0" indent="0">
              <a:buNone/>
              <a:defRPr sz="4999"/>
            </a:lvl1pPr>
            <a:lvl2pPr marL="1628514" indent="0">
              <a:buNone/>
              <a:defRPr sz="4249"/>
            </a:lvl2pPr>
            <a:lvl3pPr marL="3257029" indent="0">
              <a:buNone/>
              <a:defRPr sz="3583"/>
            </a:lvl3pPr>
            <a:lvl4pPr marL="4885543" indent="0">
              <a:buNone/>
              <a:defRPr sz="3166"/>
            </a:lvl4pPr>
            <a:lvl5pPr marL="6514058" indent="0">
              <a:buNone/>
              <a:defRPr sz="3166"/>
            </a:lvl5pPr>
            <a:lvl6pPr marL="8142572" indent="0">
              <a:buNone/>
              <a:defRPr sz="3166"/>
            </a:lvl6pPr>
            <a:lvl7pPr marL="9771086" indent="0">
              <a:buNone/>
              <a:defRPr sz="3166"/>
            </a:lvl7pPr>
            <a:lvl8pPr marL="11399601" indent="0">
              <a:buNone/>
              <a:defRPr sz="3166"/>
            </a:lvl8pPr>
            <a:lvl9pPr marL="13028115" indent="0">
              <a:buNone/>
              <a:defRPr sz="3166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ABBEA-8819-442C-8EDC-A220CD51C08A}" type="datetimeFigureOut">
              <a:rPr lang="pt-BR"/>
              <a:pPr>
                <a:defRPr/>
              </a:pPr>
              <a:t>28/01/2024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5C246-AB64-4223-9030-6E96367B17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350540" y="1585405"/>
            <a:ext cx="24299122" cy="660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350540" y="9240044"/>
            <a:ext cx="24299122" cy="26134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0906" tIns="195453" rIns="390906" bIns="195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350541" y="36703509"/>
            <a:ext cx="6298988" cy="210921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 defTabSz="3257029" fontAlgn="auto">
              <a:spcBef>
                <a:spcPts val="0"/>
              </a:spcBef>
              <a:spcAft>
                <a:spcPts val="0"/>
              </a:spcAft>
              <a:defRPr sz="4249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15580D-BAC9-4F70-BCBE-FCA45843B5D5}" type="datetimeFigureOut">
              <a:rPr lang="pt-BR"/>
              <a:pPr>
                <a:defRPr/>
              </a:pPr>
              <a:t>28/01/2024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224936" y="36703509"/>
            <a:ext cx="8550328" cy="210921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 defTabSz="3257029" fontAlgn="auto">
              <a:spcBef>
                <a:spcPts val="0"/>
              </a:spcBef>
              <a:spcAft>
                <a:spcPts val="0"/>
              </a:spcAft>
              <a:defRPr sz="4249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9350674" y="36703509"/>
            <a:ext cx="6298988" cy="210921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 defTabSz="3257029" fontAlgn="auto">
              <a:spcBef>
                <a:spcPts val="0"/>
              </a:spcBef>
              <a:spcAft>
                <a:spcPts val="0"/>
              </a:spcAft>
              <a:defRPr sz="4249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9E5AD4-D6EC-4598-8D57-892609442F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56500" rtl="0" eaLnBrk="0" fontAlgn="base" hangingPunct="0">
        <a:spcBef>
          <a:spcPct val="0"/>
        </a:spcBef>
        <a:spcAft>
          <a:spcPct val="0"/>
        </a:spcAft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256500" rtl="0" eaLnBrk="0" fontAlgn="base" hangingPunct="0">
        <a:spcBef>
          <a:spcPct val="0"/>
        </a:spcBef>
        <a:spcAft>
          <a:spcPct val="0"/>
        </a:spcAft>
        <a:defRPr sz="15664">
          <a:solidFill>
            <a:schemeClr val="tx1"/>
          </a:solidFill>
          <a:latin typeface="Calibri" pitchFamily="34" charset="0"/>
        </a:defRPr>
      </a:lvl2pPr>
      <a:lvl3pPr algn="ctr" defTabSz="3256500" rtl="0" eaLnBrk="0" fontAlgn="base" hangingPunct="0">
        <a:spcBef>
          <a:spcPct val="0"/>
        </a:spcBef>
        <a:spcAft>
          <a:spcPct val="0"/>
        </a:spcAft>
        <a:defRPr sz="15664">
          <a:solidFill>
            <a:schemeClr val="tx1"/>
          </a:solidFill>
          <a:latin typeface="Calibri" pitchFamily="34" charset="0"/>
        </a:defRPr>
      </a:lvl3pPr>
      <a:lvl4pPr algn="ctr" defTabSz="3256500" rtl="0" eaLnBrk="0" fontAlgn="base" hangingPunct="0">
        <a:spcBef>
          <a:spcPct val="0"/>
        </a:spcBef>
        <a:spcAft>
          <a:spcPct val="0"/>
        </a:spcAft>
        <a:defRPr sz="15664">
          <a:solidFill>
            <a:schemeClr val="tx1"/>
          </a:solidFill>
          <a:latin typeface="Calibri" pitchFamily="34" charset="0"/>
        </a:defRPr>
      </a:lvl4pPr>
      <a:lvl5pPr algn="ctr" defTabSz="3256500" rtl="0" eaLnBrk="0" fontAlgn="base" hangingPunct="0">
        <a:spcBef>
          <a:spcPct val="0"/>
        </a:spcBef>
        <a:spcAft>
          <a:spcPct val="0"/>
        </a:spcAft>
        <a:defRPr sz="15664">
          <a:solidFill>
            <a:schemeClr val="tx1"/>
          </a:solidFill>
          <a:latin typeface="Calibri" pitchFamily="34" charset="0"/>
        </a:defRPr>
      </a:lvl5pPr>
      <a:lvl6pPr marL="380939" algn="ctr" defTabSz="3256500" rtl="0" fontAlgn="base">
        <a:spcBef>
          <a:spcPct val="0"/>
        </a:spcBef>
        <a:spcAft>
          <a:spcPct val="0"/>
        </a:spcAft>
        <a:defRPr sz="15664">
          <a:solidFill>
            <a:schemeClr val="tx1"/>
          </a:solidFill>
          <a:latin typeface="Calibri" pitchFamily="34" charset="0"/>
        </a:defRPr>
      </a:lvl6pPr>
      <a:lvl7pPr marL="761878" algn="ctr" defTabSz="3256500" rtl="0" fontAlgn="base">
        <a:spcBef>
          <a:spcPct val="0"/>
        </a:spcBef>
        <a:spcAft>
          <a:spcPct val="0"/>
        </a:spcAft>
        <a:defRPr sz="15664">
          <a:solidFill>
            <a:schemeClr val="tx1"/>
          </a:solidFill>
          <a:latin typeface="Calibri" pitchFamily="34" charset="0"/>
        </a:defRPr>
      </a:lvl7pPr>
      <a:lvl8pPr marL="1142817" algn="ctr" defTabSz="3256500" rtl="0" fontAlgn="base">
        <a:spcBef>
          <a:spcPct val="0"/>
        </a:spcBef>
        <a:spcAft>
          <a:spcPct val="0"/>
        </a:spcAft>
        <a:defRPr sz="15664">
          <a:solidFill>
            <a:schemeClr val="tx1"/>
          </a:solidFill>
          <a:latin typeface="Calibri" pitchFamily="34" charset="0"/>
        </a:defRPr>
      </a:lvl8pPr>
      <a:lvl9pPr marL="1523756" algn="ctr" defTabSz="3256500" rtl="0" fontAlgn="base">
        <a:spcBef>
          <a:spcPct val="0"/>
        </a:spcBef>
        <a:spcAft>
          <a:spcPct val="0"/>
        </a:spcAft>
        <a:defRPr sz="15664">
          <a:solidFill>
            <a:schemeClr val="tx1"/>
          </a:solidFill>
          <a:latin typeface="Calibri" pitchFamily="34" charset="0"/>
        </a:defRPr>
      </a:lvl9pPr>
    </p:titleStyle>
    <p:bodyStyle>
      <a:lvl1pPr marL="1220857" indent="-1220857" algn="l" defTabSz="32565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415" kern="1200">
          <a:solidFill>
            <a:schemeClr val="tx1"/>
          </a:solidFill>
          <a:latin typeface="+mn-lt"/>
          <a:ea typeface="+mn-ea"/>
          <a:cs typeface="+mn-cs"/>
        </a:defRPr>
      </a:lvl1pPr>
      <a:lvl2pPr marL="2645410" indent="-1017161" algn="l" defTabSz="32565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998" kern="1200">
          <a:solidFill>
            <a:schemeClr val="tx1"/>
          </a:solidFill>
          <a:latin typeface="+mn-lt"/>
          <a:ea typeface="+mn-ea"/>
          <a:cs typeface="+mn-cs"/>
        </a:defRPr>
      </a:lvl2pPr>
      <a:lvl3pPr marL="4071286" indent="-813464" algn="l" defTabSz="32565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8582" kern="1200">
          <a:solidFill>
            <a:schemeClr val="tx1"/>
          </a:solidFill>
          <a:latin typeface="+mn-lt"/>
          <a:ea typeface="+mn-ea"/>
          <a:cs typeface="+mn-cs"/>
        </a:defRPr>
      </a:lvl3pPr>
      <a:lvl4pPr marL="5699536" indent="-813464" algn="l" defTabSz="32565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166" kern="1200">
          <a:solidFill>
            <a:schemeClr val="tx1"/>
          </a:solidFill>
          <a:latin typeface="+mn-lt"/>
          <a:ea typeface="+mn-ea"/>
          <a:cs typeface="+mn-cs"/>
        </a:defRPr>
      </a:lvl4pPr>
      <a:lvl5pPr marL="7327786" indent="-813464" algn="l" defTabSz="32565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7166" kern="1200">
          <a:solidFill>
            <a:schemeClr val="tx1"/>
          </a:solidFill>
          <a:latin typeface="+mn-lt"/>
          <a:ea typeface="+mn-ea"/>
          <a:cs typeface="+mn-cs"/>
        </a:defRPr>
      </a:lvl5pPr>
      <a:lvl6pPr marL="8956829" indent="-814257" algn="l" defTabSz="3257029" rtl="0" eaLnBrk="1" latinLnBrk="0" hangingPunct="1">
        <a:spcBef>
          <a:spcPct val="20000"/>
        </a:spcBef>
        <a:buFont typeface="Arial" pitchFamily="34" charset="0"/>
        <a:buChar char="•"/>
        <a:defRPr sz="7166" kern="1200">
          <a:solidFill>
            <a:schemeClr val="tx1"/>
          </a:solidFill>
          <a:latin typeface="+mn-lt"/>
          <a:ea typeface="+mn-ea"/>
          <a:cs typeface="+mn-cs"/>
        </a:defRPr>
      </a:lvl6pPr>
      <a:lvl7pPr marL="10585344" indent="-814257" algn="l" defTabSz="3257029" rtl="0" eaLnBrk="1" latinLnBrk="0" hangingPunct="1">
        <a:spcBef>
          <a:spcPct val="20000"/>
        </a:spcBef>
        <a:buFont typeface="Arial" pitchFamily="34" charset="0"/>
        <a:buChar char="•"/>
        <a:defRPr sz="7166" kern="1200">
          <a:solidFill>
            <a:schemeClr val="tx1"/>
          </a:solidFill>
          <a:latin typeface="+mn-lt"/>
          <a:ea typeface="+mn-ea"/>
          <a:cs typeface="+mn-cs"/>
        </a:defRPr>
      </a:lvl7pPr>
      <a:lvl8pPr marL="12213858" indent="-814257" algn="l" defTabSz="3257029" rtl="0" eaLnBrk="1" latinLnBrk="0" hangingPunct="1">
        <a:spcBef>
          <a:spcPct val="20000"/>
        </a:spcBef>
        <a:buFont typeface="Arial" pitchFamily="34" charset="0"/>
        <a:buChar char="•"/>
        <a:defRPr sz="7166" kern="1200">
          <a:solidFill>
            <a:schemeClr val="tx1"/>
          </a:solidFill>
          <a:latin typeface="+mn-lt"/>
          <a:ea typeface="+mn-ea"/>
          <a:cs typeface="+mn-cs"/>
        </a:defRPr>
      </a:lvl8pPr>
      <a:lvl9pPr marL="13842372" indent="-814257" algn="l" defTabSz="3257029" rtl="0" eaLnBrk="1" latinLnBrk="0" hangingPunct="1">
        <a:spcBef>
          <a:spcPct val="20000"/>
        </a:spcBef>
        <a:buFont typeface="Arial" pitchFamily="34" charset="0"/>
        <a:buChar char="•"/>
        <a:defRPr sz="71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257029" rtl="0" eaLnBrk="1" latinLnBrk="0" hangingPunct="1">
        <a:defRPr sz="6416" kern="1200">
          <a:solidFill>
            <a:schemeClr val="tx1"/>
          </a:solidFill>
          <a:latin typeface="+mn-lt"/>
          <a:ea typeface="+mn-ea"/>
          <a:cs typeface="+mn-cs"/>
        </a:defRPr>
      </a:lvl1pPr>
      <a:lvl2pPr marL="1628514" algn="l" defTabSz="3257029" rtl="0" eaLnBrk="1" latinLnBrk="0" hangingPunct="1">
        <a:defRPr sz="6416" kern="1200">
          <a:solidFill>
            <a:schemeClr val="tx1"/>
          </a:solidFill>
          <a:latin typeface="+mn-lt"/>
          <a:ea typeface="+mn-ea"/>
          <a:cs typeface="+mn-cs"/>
        </a:defRPr>
      </a:lvl2pPr>
      <a:lvl3pPr marL="3257029" algn="l" defTabSz="3257029" rtl="0" eaLnBrk="1" latinLnBrk="0" hangingPunct="1">
        <a:defRPr sz="6416" kern="1200">
          <a:solidFill>
            <a:schemeClr val="tx1"/>
          </a:solidFill>
          <a:latin typeface="+mn-lt"/>
          <a:ea typeface="+mn-ea"/>
          <a:cs typeface="+mn-cs"/>
        </a:defRPr>
      </a:lvl3pPr>
      <a:lvl4pPr marL="4885543" algn="l" defTabSz="3257029" rtl="0" eaLnBrk="1" latinLnBrk="0" hangingPunct="1">
        <a:defRPr sz="6416" kern="1200">
          <a:solidFill>
            <a:schemeClr val="tx1"/>
          </a:solidFill>
          <a:latin typeface="+mn-lt"/>
          <a:ea typeface="+mn-ea"/>
          <a:cs typeface="+mn-cs"/>
        </a:defRPr>
      </a:lvl4pPr>
      <a:lvl5pPr marL="6514058" algn="l" defTabSz="3257029" rtl="0" eaLnBrk="1" latinLnBrk="0" hangingPunct="1">
        <a:defRPr sz="6416" kern="1200">
          <a:solidFill>
            <a:schemeClr val="tx1"/>
          </a:solidFill>
          <a:latin typeface="+mn-lt"/>
          <a:ea typeface="+mn-ea"/>
          <a:cs typeface="+mn-cs"/>
        </a:defRPr>
      </a:lvl5pPr>
      <a:lvl6pPr marL="8142572" algn="l" defTabSz="3257029" rtl="0" eaLnBrk="1" latinLnBrk="0" hangingPunct="1">
        <a:defRPr sz="6416" kern="1200">
          <a:solidFill>
            <a:schemeClr val="tx1"/>
          </a:solidFill>
          <a:latin typeface="+mn-lt"/>
          <a:ea typeface="+mn-ea"/>
          <a:cs typeface="+mn-cs"/>
        </a:defRPr>
      </a:lvl6pPr>
      <a:lvl7pPr marL="9771086" algn="l" defTabSz="3257029" rtl="0" eaLnBrk="1" latinLnBrk="0" hangingPunct="1">
        <a:defRPr sz="6416" kern="1200">
          <a:solidFill>
            <a:schemeClr val="tx1"/>
          </a:solidFill>
          <a:latin typeface="+mn-lt"/>
          <a:ea typeface="+mn-ea"/>
          <a:cs typeface="+mn-cs"/>
        </a:defRPr>
      </a:lvl7pPr>
      <a:lvl8pPr marL="11399601" algn="l" defTabSz="3257029" rtl="0" eaLnBrk="1" latinLnBrk="0" hangingPunct="1">
        <a:defRPr sz="6416" kern="1200">
          <a:solidFill>
            <a:schemeClr val="tx1"/>
          </a:solidFill>
          <a:latin typeface="+mn-lt"/>
          <a:ea typeface="+mn-ea"/>
          <a:cs typeface="+mn-cs"/>
        </a:defRPr>
      </a:lvl8pPr>
      <a:lvl9pPr marL="13028115" algn="l" defTabSz="3257029" rtl="0" eaLnBrk="1" latinLnBrk="0" hangingPunct="1">
        <a:defRPr sz="64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93">
            <a:extLst>
              <a:ext uri="{FF2B5EF4-FFF2-40B4-BE49-F238E27FC236}">
                <a16:creationId xmlns:a16="http://schemas.microsoft.com/office/drawing/2014/main" id="{4D28FDA4-618B-4573-872B-883B90269668}"/>
              </a:ext>
            </a:extLst>
          </p:cNvPr>
          <p:cNvSpPr/>
          <p:nvPr/>
        </p:nvSpPr>
        <p:spPr>
          <a:xfrm>
            <a:off x="-16307" y="0"/>
            <a:ext cx="27000200" cy="45489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96233"/>
                </a:lnTo>
                <a:cubicBezTo>
                  <a:pt x="60000" y="96233"/>
                  <a:pt x="60000" y="132900"/>
                  <a:pt x="0" y="112066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85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03753" y="4778690"/>
            <a:ext cx="18505561" cy="319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3257029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3666" b="1" dirty="0">
                <a:latin typeface="Times New Roman" pitchFamily="18" charset="0"/>
                <a:cs typeface="Times New Roman" pitchFamily="18" charset="0"/>
              </a:rPr>
              <a:t>Nome do estudante 1; Nome do estudante 2; Nome do estudante 3; Nome do estudante 4; Nome do estudante 5; Nome do estudante 6; Nome do Orientador (Orientador); Nome do coorientador (Coorientador)</a:t>
            </a:r>
          </a:p>
          <a:p>
            <a:pPr algn="ctr" defTabSz="3257029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3666" dirty="0">
                <a:latin typeface="Times New Roman" pitchFamily="18" charset="0"/>
                <a:cs typeface="Times New Roman" pitchFamily="18" charset="0"/>
              </a:rPr>
              <a:t> Cooperativa Educacional Nossa Senhora de Fátima - COENSFA, Mateus Leme – MG</a:t>
            </a:r>
          </a:p>
          <a:p>
            <a:pPr algn="ctr" defTabSz="3257029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3666" i="1" dirty="0">
                <a:latin typeface="Times New Roman" pitchFamily="18" charset="0"/>
                <a:cs typeface="Times New Roman" pitchFamily="18" charset="0"/>
              </a:rPr>
              <a:t>* e-mail de um representante do grupo (preferência orientador(a))</a:t>
            </a:r>
            <a:endParaRPr lang="pt-BR" sz="7999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59802" y="9535315"/>
            <a:ext cx="12240000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32570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 Um a dois  parágrafos de introdução e justificativa</a:t>
            </a:r>
          </a:p>
          <a:p>
            <a:pPr algn="just" defTabSz="3257029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800" dirty="0">
              <a:latin typeface="Times New Roman" pitchFamily="18" charset="0"/>
              <a:cs typeface="Times New Roman" pitchFamily="18" charset="0"/>
            </a:endParaRPr>
          </a:p>
          <a:p>
            <a:pPr algn="just" defTabSz="32570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pt-BR" sz="3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459802" y="24857030"/>
            <a:ext cx="12240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32570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Descreva aqui a metodologia utilizada no projeto. Sempre que possível, utilize esquemas e fotos para representar cada etapa.  </a:t>
            </a:r>
          </a:p>
        </p:txBody>
      </p:sp>
      <p:sp>
        <p:nvSpPr>
          <p:cNvPr id="1047" name="CaixaDeTexto 28"/>
          <p:cNvSpPr txBox="1">
            <a:spLocks noChangeArrowheads="1"/>
          </p:cNvSpPr>
          <p:nvPr/>
        </p:nvSpPr>
        <p:spPr bwMode="auto">
          <a:xfrm>
            <a:off x="6840556" y="35425734"/>
            <a:ext cx="71958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6" name="Título 1"/>
          <p:cNvSpPr txBox="1">
            <a:spLocks/>
          </p:cNvSpPr>
          <p:nvPr/>
        </p:nvSpPr>
        <p:spPr>
          <a:xfrm>
            <a:off x="427506" y="23418380"/>
            <a:ext cx="12600000" cy="900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25717" tIns="162858" rIns="325717" bIns="162858" anchor="ctr"/>
          <a:lstStyle/>
          <a:p>
            <a:pPr defTabSz="3257029" fontAlgn="auto">
              <a:spcAft>
                <a:spcPts val="0"/>
              </a:spcAft>
              <a:defRPr/>
            </a:pPr>
            <a:r>
              <a:rPr lang="pt-BR" sz="4999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MATERIAIS E MÉTODOS </a:t>
            </a:r>
          </a:p>
        </p:txBody>
      </p:sp>
      <p:sp>
        <p:nvSpPr>
          <p:cNvPr id="52" name="Título 1"/>
          <p:cNvSpPr txBox="1">
            <a:spLocks/>
          </p:cNvSpPr>
          <p:nvPr/>
        </p:nvSpPr>
        <p:spPr>
          <a:xfrm>
            <a:off x="462003" y="8286104"/>
            <a:ext cx="12600000" cy="900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25717" tIns="162858" rIns="325717" bIns="162858" anchor="ctr"/>
          <a:lstStyle/>
          <a:p>
            <a:pPr defTabSz="3257029" fontAlgn="auto">
              <a:spcAft>
                <a:spcPts val="0"/>
              </a:spcAft>
              <a:defRPr/>
            </a:pPr>
            <a:r>
              <a:rPr lang="pt-BR" sz="4999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INTRODUÇÃO</a:t>
            </a:r>
          </a:p>
        </p:txBody>
      </p:sp>
      <p:sp>
        <p:nvSpPr>
          <p:cNvPr id="50" name="Título 1"/>
          <p:cNvSpPr txBox="1">
            <a:spLocks/>
          </p:cNvSpPr>
          <p:nvPr/>
        </p:nvSpPr>
        <p:spPr>
          <a:xfrm>
            <a:off x="13879493" y="23419418"/>
            <a:ext cx="12600000" cy="900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25717" tIns="162858" rIns="325717" bIns="162858" anchor="ctr"/>
          <a:lstStyle/>
          <a:p>
            <a:pPr defTabSz="3257029" fontAlgn="auto">
              <a:spcAft>
                <a:spcPts val="0"/>
              </a:spcAft>
              <a:defRPr/>
            </a:pPr>
            <a:r>
              <a:rPr lang="pt-BR" sz="4999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CONSIDERAÇÕES FINAIS</a:t>
            </a:r>
          </a:p>
        </p:txBody>
      </p:sp>
      <p:sp>
        <p:nvSpPr>
          <p:cNvPr id="53" name="Título 1"/>
          <p:cNvSpPr txBox="1">
            <a:spLocks/>
          </p:cNvSpPr>
          <p:nvPr/>
        </p:nvSpPr>
        <p:spPr>
          <a:xfrm>
            <a:off x="407910" y="18301230"/>
            <a:ext cx="12600000" cy="900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25717" tIns="162858" rIns="325717" bIns="162858" anchor="ctr"/>
          <a:lstStyle/>
          <a:p>
            <a:pPr defTabSz="3257029" fontAlgn="auto">
              <a:spcAft>
                <a:spcPts val="0"/>
              </a:spcAft>
              <a:defRPr/>
            </a:pPr>
            <a:r>
              <a:rPr lang="pt-BR" sz="4999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OBJETIVOS</a:t>
            </a:r>
          </a:p>
        </p:txBody>
      </p:sp>
      <p:sp>
        <p:nvSpPr>
          <p:cNvPr id="54" name="CaixaDeTexto 53"/>
          <p:cNvSpPr txBox="1"/>
          <p:nvPr/>
        </p:nvSpPr>
        <p:spPr>
          <a:xfrm>
            <a:off x="427506" y="19695778"/>
            <a:ext cx="12240000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32570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Inserir os objetivos do trabalho, se possível incluir também os objetivos específicos. </a:t>
            </a:r>
          </a:p>
          <a:p>
            <a:pPr algn="just" defTabSz="32570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pt-BR" sz="3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A4EC9ACF-F292-45DE-9029-4120D8C7FB8B}"/>
              </a:ext>
            </a:extLst>
          </p:cNvPr>
          <p:cNvSpPr/>
          <p:nvPr/>
        </p:nvSpPr>
        <p:spPr>
          <a:xfrm>
            <a:off x="13851095" y="25093286"/>
            <a:ext cx="1224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2817" indent="-1142817" algn="just" defTabSz="32570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Apresentar um ou dois parágrafos.</a:t>
            </a: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B66B653A-90FF-4794-9321-66621AFB2247}"/>
              </a:ext>
            </a:extLst>
          </p:cNvPr>
          <p:cNvSpPr txBox="1">
            <a:spLocks/>
          </p:cNvSpPr>
          <p:nvPr/>
        </p:nvSpPr>
        <p:spPr>
          <a:xfrm>
            <a:off x="13850204" y="33841653"/>
            <a:ext cx="12600000" cy="900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25717" tIns="162858" rIns="325717" bIns="162858" anchor="ctr"/>
          <a:lstStyle/>
          <a:p>
            <a:pPr defTabSz="3257029" fontAlgn="auto">
              <a:spcAft>
                <a:spcPts val="0"/>
              </a:spcAft>
              <a:defRPr/>
            </a:pPr>
            <a:r>
              <a:rPr lang="pt-BR" sz="5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REFERÊNCIAS BIBLIOGRÁFICAS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EA83E21D-FCF0-4B85-9060-BA7860C06AF5}"/>
              </a:ext>
            </a:extLst>
          </p:cNvPr>
          <p:cNvSpPr/>
          <p:nvPr/>
        </p:nvSpPr>
        <p:spPr>
          <a:xfrm>
            <a:off x="13838426" y="34785924"/>
            <a:ext cx="11780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2817" indent="-1142817" algn="just" defTabSz="32570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Colocar as referências usadas no decorrer do pôster.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813418AD-CBE9-4EA4-A7A1-7FBC4040D995}"/>
              </a:ext>
            </a:extLst>
          </p:cNvPr>
          <p:cNvSpPr txBox="1">
            <a:spLocks/>
          </p:cNvSpPr>
          <p:nvPr/>
        </p:nvSpPr>
        <p:spPr>
          <a:xfrm>
            <a:off x="13851095" y="8294002"/>
            <a:ext cx="12600000" cy="900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25717" tIns="162858" rIns="325717" bIns="162858" anchor="ctr"/>
          <a:lstStyle/>
          <a:p>
            <a:pPr defTabSz="3257029" fontAlgn="auto">
              <a:spcAft>
                <a:spcPts val="0"/>
              </a:spcAft>
              <a:defRPr/>
            </a:pPr>
            <a:r>
              <a:rPr lang="pt-BR" sz="4999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RESULTADOS E DISCUSSÕES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A77A1D2-F373-43F1-BE40-D732A4871BD1}"/>
              </a:ext>
            </a:extLst>
          </p:cNvPr>
          <p:cNvSpPr txBox="1"/>
          <p:nvPr/>
        </p:nvSpPr>
        <p:spPr>
          <a:xfrm>
            <a:off x="13851095" y="9747982"/>
            <a:ext cx="12240000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32570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Inserir os resultados e discussões do trabalho. Colocar fotos, gráficos, tabelas, esquemas, entre outros elementos gráficos que sirvam de registro dos resultados. Todos os elementos gráficos devem possuir legenda e fonte. </a:t>
            </a:r>
          </a:p>
          <a:p>
            <a:pPr algn="just" defTabSz="32570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pt-BR" sz="3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25F05AC0-11B3-4161-BE14-D987F15933C0}"/>
              </a:ext>
            </a:extLst>
          </p:cNvPr>
          <p:cNvCxnSpPr>
            <a:cxnSpLocks/>
          </p:cNvCxnSpPr>
          <p:nvPr/>
        </p:nvCxnSpPr>
        <p:spPr>
          <a:xfrm>
            <a:off x="13483793" y="8494838"/>
            <a:ext cx="0" cy="3110535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tângulo 10">
            <a:extLst>
              <a:ext uri="{FF2B5EF4-FFF2-40B4-BE49-F238E27FC236}">
                <a16:creationId xmlns:a16="http://schemas.microsoft.com/office/drawing/2014/main" id="{0098D050-00CA-4180-8C1A-5EBF8F4FDE7F}"/>
              </a:ext>
            </a:extLst>
          </p:cNvPr>
          <p:cNvSpPr/>
          <p:nvPr/>
        </p:nvSpPr>
        <p:spPr>
          <a:xfrm>
            <a:off x="1659695" y="1052971"/>
            <a:ext cx="2368080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11500" b="1" cap="none" spc="0" dirty="0">
                <a:ln w="66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INSERIR TÍTULO DO TRABALHO</a:t>
            </a:r>
          </a:p>
        </p:txBody>
      </p:sp>
      <p:sp>
        <p:nvSpPr>
          <p:cNvPr id="13" name="Quadro 12">
            <a:extLst>
              <a:ext uri="{FF2B5EF4-FFF2-40B4-BE49-F238E27FC236}">
                <a16:creationId xmlns:a16="http://schemas.microsoft.com/office/drawing/2014/main" id="{394F3577-C5FD-40B6-84D9-8EADAC2E3863}"/>
              </a:ext>
            </a:extLst>
          </p:cNvPr>
          <p:cNvSpPr/>
          <p:nvPr/>
        </p:nvSpPr>
        <p:spPr>
          <a:xfrm>
            <a:off x="-16308" y="0"/>
            <a:ext cx="27016507" cy="39600188"/>
          </a:xfrm>
          <a:prstGeom prst="frame">
            <a:avLst>
              <a:gd name="adj1" fmla="val 81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EBE611B2-6BC2-41CA-8DB9-E0CBBB86BD17}"/>
              </a:ext>
            </a:extLst>
          </p:cNvPr>
          <p:cNvCxnSpPr>
            <a:cxnSpLocks/>
          </p:cNvCxnSpPr>
          <p:nvPr/>
        </p:nvCxnSpPr>
        <p:spPr>
          <a:xfrm flipH="1" flipV="1">
            <a:off x="1402756" y="7880696"/>
            <a:ext cx="24215760" cy="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Retângulo 37">
            <a:extLst>
              <a:ext uri="{FF2B5EF4-FFF2-40B4-BE49-F238E27FC236}">
                <a16:creationId xmlns:a16="http://schemas.microsoft.com/office/drawing/2014/main" id="{047EF31B-0DF9-416C-89AA-07F3233824AC}"/>
              </a:ext>
            </a:extLst>
          </p:cNvPr>
          <p:cNvSpPr/>
          <p:nvPr/>
        </p:nvSpPr>
        <p:spPr>
          <a:xfrm>
            <a:off x="13866169" y="14495925"/>
            <a:ext cx="11332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hangingPunct="0"/>
            <a:r>
              <a:rPr lang="pt-BR" altLang="pt-B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Figura 1 – Diagrama em blocos.</a:t>
            </a:r>
            <a:endParaRPr lang="pt-BR" alt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Imagem 38">
            <a:extLst>
              <a:ext uri="{FF2B5EF4-FFF2-40B4-BE49-F238E27FC236}">
                <a16:creationId xmlns:a16="http://schemas.microsoft.com/office/drawing/2014/main" id="{D059EF6C-B5F5-4B16-885A-0DF8C1B94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6170" y="14983391"/>
            <a:ext cx="12730186" cy="1635210"/>
          </a:xfrm>
          <a:prstGeom prst="rect">
            <a:avLst/>
          </a:prstGeom>
        </p:spPr>
      </p:pic>
      <p:sp>
        <p:nvSpPr>
          <p:cNvPr id="40" name="Retângulo 39">
            <a:extLst>
              <a:ext uri="{FF2B5EF4-FFF2-40B4-BE49-F238E27FC236}">
                <a16:creationId xmlns:a16="http://schemas.microsoft.com/office/drawing/2014/main" id="{230D3076-CEBE-4465-84C7-0A011F5DD927}"/>
              </a:ext>
            </a:extLst>
          </p:cNvPr>
          <p:cNvSpPr/>
          <p:nvPr/>
        </p:nvSpPr>
        <p:spPr>
          <a:xfrm>
            <a:off x="23965593" y="16395649"/>
            <a:ext cx="2474012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Fonte: Autoria própria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id="{3927BB88-FF86-4987-BD85-782B47C45451}"/>
              </a:ext>
            </a:extLst>
          </p:cNvPr>
          <p:cNvSpPr/>
          <p:nvPr/>
        </p:nvSpPr>
        <p:spPr>
          <a:xfrm>
            <a:off x="13870543" y="17478312"/>
            <a:ext cx="11332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hangingPunct="0"/>
            <a:r>
              <a:rPr lang="pt-BR" altLang="pt-B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Figura 2 – Diagrama de imagens.</a:t>
            </a:r>
            <a:endParaRPr lang="pt-BR" alt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Imagem 40">
            <a:extLst>
              <a:ext uri="{FF2B5EF4-FFF2-40B4-BE49-F238E27FC236}">
                <a16:creationId xmlns:a16="http://schemas.microsoft.com/office/drawing/2014/main" id="{20BD57C0-E3B9-477A-82D0-46F57FBAB2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90370" y="18023667"/>
            <a:ext cx="11987326" cy="2236291"/>
          </a:xfrm>
          <a:prstGeom prst="rect">
            <a:avLst/>
          </a:prstGeom>
        </p:spPr>
      </p:pic>
      <p:sp>
        <p:nvSpPr>
          <p:cNvPr id="49" name="Retângulo 48">
            <a:extLst>
              <a:ext uri="{FF2B5EF4-FFF2-40B4-BE49-F238E27FC236}">
                <a16:creationId xmlns:a16="http://schemas.microsoft.com/office/drawing/2014/main" id="{AAAE44F8-289F-4DBF-A274-C90360EE0707}"/>
              </a:ext>
            </a:extLst>
          </p:cNvPr>
          <p:cNvSpPr/>
          <p:nvPr/>
        </p:nvSpPr>
        <p:spPr>
          <a:xfrm>
            <a:off x="22551811" y="20021710"/>
            <a:ext cx="3591240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Fonte: 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Clipart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Microsoft Office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8" name="Imagem 27">
            <a:extLst>
              <a:ext uri="{FF2B5EF4-FFF2-40B4-BE49-F238E27FC236}">
                <a16:creationId xmlns:a16="http://schemas.microsoft.com/office/drawing/2014/main" id="{47F1900F-B521-44D6-A2F6-201F1D3012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2713" y="3975145"/>
            <a:ext cx="6768382" cy="29720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id="{DFC9CFF8-9E1F-4130-86A5-77BA66DB33D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2464" y="6852384"/>
            <a:ext cx="3474860" cy="9353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210</Words>
  <Application>Microsoft Office PowerPoint</Application>
  <PresentationFormat>Personalizar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Aline Suzuki</dc:creator>
  <cp:lastModifiedBy>GERALDO HENRIQUE</cp:lastModifiedBy>
  <cp:revision>81</cp:revision>
  <cp:lastPrinted>2019-02-18T01:53:45Z</cp:lastPrinted>
  <dcterms:created xsi:type="dcterms:W3CDTF">2012-07-03T21:52:19Z</dcterms:created>
  <dcterms:modified xsi:type="dcterms:W3CDTF">2024-01-28T22:09:20Z</dcterms:modified>
</cp:coreProperties>
</file>